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4" Type="http://schemas.openxmlformats.org/officeDocument/2006/relationships/extended-properties" Target="docProps/app.xml"/>
<Relationship Id="rId1" Type="http://schemas.openxmlformats.org/officeDocument/2006/relationships/officeDocument" Target="ppt/presentation.xml"/>
<Relationship Id="rId2" Type="http://schemas.openxmlformats.org/package/2006/relationships/metadata/thumbnail" Target="docProps/thumbnail.jpeg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tags" Target="tags/tag1.xml"/>
<Relationship Id="rId4" Type="http://schemas.openxmlformats.org/officeDocument/2006/relationships/presProps" Target="presProps.xml"/>
<Relationship Id="rId5" Type="http://schemas.openxmlformats.org/officeDocument/2006/relationships/viewProps" Target="viewProps.xml"/>
<Relationship Id="rId6" Type="http://schemas.openxmlformats.org/officeDocument/2006/relationships/theme" Target="theme/theme1.xml"/>
<Relationship Id="rId7" Type="http://schemas.openxmlformats.org/officeDocument/2006/relationships/tableStyles" Target="tableStyles.xml"/>
<Relationship Id="rId1" Type="http://schemas.openxmlformats.org/officeDocument/2006/relationships/slideMaster" Target="slideMasters/slideMaster1.xml"/>
<Relationship Id="rId2" Type="http://schemas.openxmlformats.org/officeDocument/2006/relationships/printerSettings" Target="printerSettings/printerSettings1.bin"/>
<Relationship Id="rId8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true"/>
          </p:cNvGraphicFramePr>
          <p:nvPr/>
        </p:nvGraphicFramePr>
        <p:xfrm rot="0"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570425"/>
                <a:gridCol w="609306"/>
                <a:gridCol w="690889"/>
              </a:tblGrid>
              <a:tr h="396823"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1e−3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96823"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−1.5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1e3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−1e−3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/>
  <cp:revision>3</cp:revision>
  <dcterms:created xsi:type="dcterms:W3CDTF">2017-02-13T16:18:36Z</dcterms:created>
  <dcterms:modified xsi:type="dcterms:W3CDTF">2025-11-06T18:04:00Z</dcterms:modified>
  <cp:category/>
</cp:coreProperties>
</file>