
<file path=[Content_Types].xml><?xml version="1.0" encoding="utf-8"?>
<Types xmlns="http://schemas.openxmlformats.org/package/2006/content-types">
  <Default Extension="xml" ContentType="application/xml"/>
  <Default Extension="jpeg" ContentType="image/jpeg"/>
  <Default Extension="bin" ContentType="application/vnd.openxmlformats-officedocument.presentationml.printerSettings"/>
  <Default Extension="rels" ContentType="application/vnd.openxmlformats-package.relationships+xml"/>
  <Default Extension="gif" ContentType="image/gif"/>
  <Default Extension="png" ContentType="image/png"/>
  <Default Extension="svg" ContentType="image/svg+xml"/>
  <Default Extension="bmp" ContentType="image/bmp"/>
  <Default Extension="emf" ContentType="image/x-emf"/>
  <Default Extension="wmf" ContentType="image/x-wmf"/>
  <Default Extension="tiff" ContentType="image/tiff"/>
  <Default Extension="pdf" ContentType="application/pdf"/>
  <Default Extension="jpg" ContentType="application/octet-stream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tags/tag1.xml" ContentType="application/vnd.openxmlformats-officedocument.presentationml.tags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docProps/core.xml" ContentType="application/vnd.openxmlformats-package.core-properties+xml"/>
  <Override PartName="/docProps/app.xml" ContentType="application/vnd.openxmlformats-officedocument.extended-properties+xml"/>
  <Override PartName="/ppt/slides/slide1.xml" ContentType="application/vnd.openxmlformats-officedocument.presentationml.slide+xml"/>
</Types>
</file>

<file path=_rels/.rels><?xml version="1.0" encoding="UTF-8" standalone="yes"?>

<Relationships  xmlns="http://schemas.openxmlformats.org/package/2006/relationships">
<Relationship Id="rId3" Type="http://schemas.openxmlformats.org/package/2006/relationships/metadata/core-properties" Target="docProps/core.xml"/>
<Relationship Id="rId4" Type="http://schemas.openxmlformats.org/officeDocument/2006/relationships/extended-properties" Target="docProps/app.xml"/>
<Relationship Id="rId1" Type="http://schemas.openxmlformats.org/officeDocument/2006/relationships/officeDocument" Target="ppt/presentation.xml"/>
<Relationship Id="rId2" Type="http://schemas.openxmlformats.org/package/2006/relationships/metadata/thumbnail" Target="docProps/thumbnail.jpeg"/>
</Relationships>
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sldIdLst>
    <p:sldId id="256" r:id="rId8"/>
  </p:sldIdLst>
  <p:sldSz cx="9144000" cy="6858000" type="screen4x3"/>
  <p:notesSz cx="6858000" cy="9144000"/>
  <p:custDataLst>
    <p:tags r:id="rId3"/>
  </p:custDataLst>
  <p:defaultTextStyle>
    <a:defPPr>
      <a:defRPr lang="en-US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92" d="100"/>
          <a:sy n="92" d="100"/>
        </p:scale>
        <p:origin x="-1376" y="-104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
<Relationships  xmlns="http://schemas.openxmlformats.org/package/2006/relationships">
<Relationship Id="rId3" Type="http://schemas.openxmlformats.org/officeDocument/2006/relationships/tags" Target="tags/tag1.xml"/>
<Relationship Id="rId4" Type="http://schemas.openxmlformats.org/officeDocument/2006/relationships/presProps" Target="presProps.xml"/>
<Relationship Id="rId5" Type="http://schemas.openxmlformats.org/officeDocument/2006/relationships/viewProps" Target="viewProps.xml"/>
<Relationship Id="rId6" Type="http://schemas.openxmlformats.org/officeDocument/2006/relationships/theme" Target="theme/theme1.xml"/>
<Relationship Id="rId7" Type="http://schemas.openxmlformats.org/officeDocument/2006/relationships/tableStyles" Target="tableStyles.xml"/>
<Relationship Id="rId1" Type="http://schemas.openxmlformats.org/officeDocument/2006/relationships/slideMaster" Target="slideMasters/slideMaster1.xml"/>
<Relationship Id="rId2" Type="http://schemas.openxmlformats.org/officeDocument/2006/relationships/printerSettings" Target="printerSettings/printerSettings1.bin"/>
<Relationship Id="rId8" Type="http://schemas.openxmlformats.org/officeDocument/2006/relationships/slide" Target="slides/slide1.xml"/>
</Relationships>
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214881138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1576982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431545585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Date Placeholder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468392282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7" name="Date Placeholder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8" name="Footer Placeholder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9" name="Slide Number Placeholder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120349123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Date Placeholder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4" name="Footer Placeholder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5" name="Slide Number Placeholder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1385807973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3" name="Footer Placeholder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en-GB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2755996059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4" Type="http://schemas.openxmlformats.org/officeDocument/2006/relationships/slideLayout" Target="../slideLayouts/slideLayout4.xml"/><Relationship Id="rId5" Type="http://schemas.openxmlformats.org/officeDocument/2006/relationships/slideLayout" Target="../slideLayouts/slideLayout5.xml"/><Relationship Id="rId6" Type="http://schemas.openxmlformats.org/officeDocument/2006/relationships/slideLayout" Target="../slideLayouts/slideLayout6.xml"/><Relationship Id="rId7" Type="http://schemas.openxmlformats.org/officeDocument/2006/relationships/slideLayout" Target="../slideLayouts/slideLayout7.xml"/><Relationship Id="rId8" Type="http://schemas.openxmlformats.org/officeDocument/2006/relationships/theme" Target="../theme/theme1.xml"/><Relationship Id="rId1" Type="http://schemas.openxmlformats.org/officeDocument/2006/relationships/slideLayout" Target="../slideLayouts/slideLayout1.xml"/><Relationship Id="rId2" Type="http://schemas.openxmlformats.org/officeDocument/2006/relationships/slideLayout" Target="../slideLayouts/slideLayout2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Placeholder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en-US" smtClean="0"/>
              <a:t>Click to edit Master title style</a:t>
            </a:r>
            <a:endParaRPr lang="en-GB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en-GB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E6744CE3-0875-4B69-89C0-6F72D8139561}" type="datetimeFigureOut">
              <a:rPr lang="en-GB" smtClean="0"/>
              <a:t>26/05/17</a:t>
            </a:fld>
            <a:endParaRPr lang="en-GB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en-GB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DADB20D-508E-4C6D-A9E4-257D5607B0F6}" type="slidenum">
              <a:rPr lang="en-GB" smtClean="0"/>
              <a:t>‹#›</a:t>
            </a:fld>
            <a:endParaRPr lang="en-GB"/>
          </a:p>
        </p:txBody>
      </p:sp>
    </p:spTree>
    <p:extLst>
      <p:ext uri="{BB962C8B-B14F-4D97-AF65-F5344CB8AC3E}">
        <p14:creationId xmlns:p14="http://schemas.microsoft.com/office/powerpoint/2010/main" val="307823620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en-US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
<Relationships  xmlns="http://schemas.openxmlformats.org/package/2006/relationships">
<Relationship Id="rId1" Type="http://schemas.openxmlformats.org/officeDocument/2006/relationships/slideLayout" Target="../slideLayouts/slideLayout2.xml"/>
</Relationships>
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graphicFrame>
        <p:nvGraphicFramePr>
          <p:cNvPr id="2" name="Content Placeholder 2"/>
          <p:cNvGraphicFramePr>
            <a:graphicFrameLocks noGrp="true"/>
          </p:cNvGraphicFramePr>
          <p:nvPr/>
        </p:nvGraphicFramePr>
        <p:xfrm rot="0">
          <a:off x="457200" y="1600200"/>
          <a:ext cx="8229600" cy="4525963"/>
        </p:xfrm>
        <a:graphic>
          <a:graphicData uri="http://schemas.openxmlformats.org/drawingml/2006/table">
            <a:tbl>
              <a:tblPr/>
              <a:tblGrid>
                <a:gridCol w="570425"/>
                <a:gridCol w="609306"/>
                <a:gridCol w="690889"/>
              </a:tblGrid>
              <a:tr h="396823"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1e−3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  <a:tr h="396823"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−1.5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1e3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  <a:tc>
                  <a:txBody>
                    <a:bodyPr/>
                    <a:lstStyle/>
                    <a:p>
                      <a:pPr algn="l" marL="76200" marR="76200">
                        <a:lnSpc>
                          <a:spcPct val="100000"/>
                        </a:lnSpc>
                        <a:spcBef>
                          <a:spcPts val="600"/>
                        </a:spcBef>
                        <a:spcAft>
                          <a:spcPts val="600"/>
                        </a:spcAft>
                        <a:buNone/>
                      </a:pPr>
                      <a:r>
                        <a:rPr cap="none" sz="1100" i="0" b="0" u="none">
                          <a:solidFill>
                            <a:srgbClr val="000000">
                              <a:alpha val="100000"/>
                            </a:srgbClr>
                          </a:solidFill>
                          <a:latin typeface="Arial"/>
                          <a:cs typeface="Arial"/>
                          <a:ea typeface="Arial"/>
                          <a:sym typeface="Arial"/>
                        </a:rPr>
                        <a:t>−1e−3</a:t>
                      </a:r>
                    </a:p>
                  </a:txBody>
                  <a:tcPr anchor="t" marB="76200" marT="76200" marR="0" marL="0">
                    <a:lnL algn="ctr" cmpd="sng" cap="flat" w="0">
                      <a:noFill/>
                      <a:prstDash val="solid"/>
                    </a:lnL>
                    <a:lnR algn="ctr" cmpd="sng" cap="flat" w="0">
                      <a:noFill/>
                      <a:prstDash val="solid"/>
                    </a:lnR>
                    <a:lnT algn="ctr" cmpd="sng" cap="flat" w="0">
                      <a:noFill/>
                      <a:prstDash val="solid"/>
                    </a:lnT>
                    <a:lnB algn="ctr" cmpd="sng" cap="flat" w="0">
                      <a:noFill/>
                      <a:prstDash val="solid"/>
                    </a:lnB>
                    <a:solidFill>
                      <a:srgbClr val="FFFFFF">
                        <a:alpha val="0"/>
                      </a:srgbClr>
                    </a:solidFill>
                  </a:tcPr>
                </a:tc>
              </a:tr>
            </a:tbl>
          </a:graphicData>
        </a:graphic>
      </p:graphicFrame>
    </p:spTree>
  </p:cSld>
  <p:clrMapOvr>
    <a:masterClrMapping/>
  </p:clrMapOvr>
</p:sld>
</file>

<file path=ppt/tags/tag1.xml><?xml version="1.0" encoding="utf-8"?>
<p:tagLst xmlns:a="http://schemas.openxmlformats.org/drawingml/2006/main" xmlns:r="http://schemas.openxmlformats.org/officeDocument/2006/relationships" xmlns:p="http://schemas.openxmlformats.org/presentationml/2006/main">
  <p:tag name="_AMO_UNIQUEIDENTIFIER" val="Empty"/>
</p:tagLst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0</TotalTime>
  <Words>0</Words>
  <Application>Microsoft Macintosh PowerPoint</Application>
  <PresentationFormat>Présentation à l'écran (4:3)</PresentationFormat>
  <Paragraphs>0</Paragraphs>
  <Slides>0</Slides>
  <Notes>0</Notes>
  <HiddenSlides>0</HiddenSlides>
  <MMClips>0</MMClips>
  <ScaleCrop>false</ScaleCrop>
  <HeadingPairs>
    <vt:vector size="4" baseType="variant">
      <vt:variant>
        <vt:lpstr>Thème</vt:lpstr>
      </vt:variant>
      <vt:variant>
        <vt:i4>1</vt:i4>
      </vt:variant>
      <vt:variant>
        <vt:lpstr>Titres des diapositives</vt:lpstr>
      </vt:variant>
      <vt:variant>
        <vt:i4>0</vt:i4>
      </vt:variant>
    </vt:vector>
  </HeadingPairs>
  <TitlesOfParts>
    <vt:vector size="1" baseType="lpstr">
      <vt:lpstr>Office Theme</vt:lpstr>
    </vt:vector>
  </TitlesOfParts>
  <Manager/>
  <Company/>
  <LinksUpToDate>false</LinksUpToDate>
  <SharedDoc>false</SharedDoc>
  <HyperlinkBase/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mitype="http://purl.org/dc/dcmitype/" xmlns:dcterms="http://purl.org/dc/terms/" xmlns:xsi="http://www.w3.org/2001/XMLSchema-instance">
  <dc:title/>
  <dc:subject/>
  <dc:creator/>
  <cp:keywords/>
  <dc:description/>
  <cp:lastModifiedBy/>
  <cp:revision>3</cp:revision>
  <dcterms:created xsi:type="dcterms:W3CDTF">2017-02-13T16:18:36Z</dcterms:created>
  <dcterms:modified xsi:type="dcterms:W3CDTF">2025-08-18T16:00:24Z</dcterms:modified>
  <cp:category/>
</cp:coreProperties>
</file>