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png" ContentType="image/png"/>
  <Default Extension="svg" ContentType="image/svg+xml"/>
  <Default Extension="bmp" ContentType="image/bmp"/>
  <Default Extension="emf" ContentType="image/x-emf"/>
  <Default Extension="wmf" ContentType="image/x-wmf"/>
  <Default Extension="tiff" ContentType="image/tiff"/>
  <Default Extension="jpg" ContentType="application/octet-stream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1.xml" ContentType="application/vnd.openxmlformats-officedocument.presentationml.slide+xml"/>
</Types>
</file>

<file path=_rels/.rels><?xml version="1.0" encoding="UTF-8" standalone="yes"?>

<Relationships  xmlns="http://schemas.openxmlformats.org/package/2006/relationships">
<Relationship Id="rId3" Type="http://schemas.openxmlformats.org/package/2006/relationships/metadata/core-properties" Target="docProps/core.xml"/>
<Relationship Id="rId4" Type="http://schemas.openxmlformats.org/officeDocument/2006/relationships/extended-properties" Target="docProps/app.xml"/>
<Relationship Id="rId1" Type="http://schemas.openxmlformats.org/officeDocument/2006/relationships/officeDocument" Target="ppt/presentation.xml"/>
<Relationship Id="rId2" Type="http://schemas.openxmlformats.org/package/2006/relationships/metadata/thumbnail" Target="docProps/thumbnail.jpeg"/>
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8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7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
<Relationships  xmlns="http://schemas.openxmlformats.org/package/2006/relationships">
<Relationship Id="rId3" Type="http://schemas.openxmlformats.org/officeDocument/2006/relationships/tags" Target="tags/tag1.xml"/>
<Relationship Id="rId4" Type="http://schemas.openxmlformats.org/officeDocument/2006/relationships/presProps" Target="presProps.xml"/>
<Relationship Id="rId5" Type="http://schemas.openxmlformats.org/officeDocument/2006/relationships/viewProps" Target="viewProps.xml"/>
<Relationship Id="rId6" Type="http://schemas.openxmlformats.org/officeDocument/2006/relationships/theme" Target="theme/theme1.xml"/>
<Relationship Id="rId7" Type="http://schemas.openxmlformats.org/officeDocument/2006/relationships/tableStyles" Target="tableStyles.xml"/>
<Relationship Id="rId1" Type="http://schemas.openxmlformats.org/officeDocument/2006/relationships/slideMaster" Target="slideMasters/slideMaster1.xml"/>
<Relationship Id="rId2" Type="http://schemas.openxmlformats.org/officeDocument/2006/relationships/printerSettings" Target="printerSettings/printerSettings1.bin"/>
<Relationship Id="rId8" Type="http://schemas.openxmlformats.org/officeDocument/2006/relationships/slide" Target="slides/slide1.xml"/>
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881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7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54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392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349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807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9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23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true"/>
          </p:cNvGraphicFramePr>
          <p:nvPr/>
        </p:nvGraphicFramePr>
        <p:xfrm rot="0"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570425"/>
                <a:gridCol w="609306"/>
                <a:gridCol w="690889"/>
              </a:tblGrid>
              <a:tr h="396823"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1e−3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396823"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−1.5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1e3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−1e−3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AMO_UNIQUEIDENTIFIER" val="Empty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Présentation à l'écran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dcterms="http://purl.org/dc/terms/" xmlns:xsi="http://www.w3.org/2001/XMLSchema-instance">
  <dc:title/>
  <dc:subject/>
  <dc:creator/>
  <cp:keywords/>
  <dc:description/>
  <cp:lastModifiedBy/>
  <cp:revision>3</cp:revision>
  <dcterms:created xsi:type="dcterms:W3CDTF">2017-02-13T16:18:36Z</dcterms:created>
  <dcterms:modified xsi:type="dcterms:W3CDTF">2023-12-09T17:37:31Z</dcterms:modified>
  <cp:category/>
</cp:coreProperties>
</file>